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4922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31009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171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7229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514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743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64662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7291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638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864000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74624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7" y="1643050"/>
            <a:ext cx="707236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Городская выставка-конкурс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технического творчества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«Техника Победы»,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посвященная 75-годовщине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Дня Победы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3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679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428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429684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«Моё инженерное решение»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категория 7-9 лет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Рябцов Иван, СШ № 2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Семенюк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Глеб, клуб им. А.П.Маресьева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6" name="Рисунок 5" descr="D:\Documents\Ежкова И.С\положения 2019-2020\Фото для голосования Техника Победы\Рябцов Ива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3223899" cy="1814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Documents\Ежкова И.С\положения 2019-2020\Фото для голосования Техника Победы\Семенюк Глеб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786059"/>
            <a:ext cx="3016247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428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429684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«Моё инженерное решение»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Семейное творчество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Шкельдин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Тимофей (сын),</a:t>
            </a: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Шкельдин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Василий Николаевич (папа), СШ № 7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714744" y="5069426"/>
            <a:ext cx="1857388" cy="1788573"/>
          </a:xfrm>
          <a:prstGeom prst="rect">
            <a:avLst/>
          </a:prstGeom>
          <a:noFill/>
        </p:spPr>
      </p:pic>
      <p:pic>
        <p:nvPicPr>
          <p:cNvPr id="7" name="Рисунок 6" descr="D:\Documents\Ежкова И.С\положения 2019-2020\Фото для голосования Техника Победы\Шкельдин Тимофей Робот шпион(1).JPG"/>
          <p:cNvPicPr/>
          <p:nvPr/>
        </p:nvPicPr>
        <p:blipFill>
          <a:blip r:embed="rId3" cstate="print"/>
          <a:srcRect t="10132" r="3642" b="27533"/>
          <a:stretch>
            <a:fillRect/>
          </a:stretch>
        </p:blipFill>
        <p:spPr bwMode="auto">
          <a:xfrm>
            <a:off x="3357554" y="2500306"/>
            <a:ext cx="257176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428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429684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«Приз зрительских симпатий»</a:t>
            </a:r>
          </a:p>
          <a:p>
            <a:pPr>
              <a:spcBef>
                <a:spcPts val="0"/>
              </a:spcBef>
            </a:pPr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Семейный коллектив: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Куминский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Дмитрий,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Куминская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Вячеславовна,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Ковригинская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ОШ»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714744" y="5069426"/>
            <a:ext cx="1857388" cy="1788573"/>
          </a:xfrm>
          <a:prstGeom prst="rect">
            <a:avLst/>
          </a:prstGeom>
          <a:noFill/>
        </p:spPr>
      </p:pic>
      <p:pic>
        <p:nvPicPr>
          <p:cNvPr id="6" name="Рисунок 5" descr="D:\Documents\Ежкова И.С\положения 2019-2020\Фото для голосования Техника Победы\Куминский Дмитр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643182"/>
            <a:ext cx="3454400" cy="230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P.S.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:Творческие работы, соответствующие порядку и регламенту проведения согласно Положения, оформлены в выставочную экспозицию, которая размещается  на базе музея клуба имени А.П.Маресьева МБОУ ДО ЦВР «Радуга».</a:t>
            </a:r>
          </a:p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Победители и призёры конкурса – выставки будут награждены грамотами, в которых будут указаны ФИО педагогов /учителей, и памятными подарками. </a:t>
            </a:r>
          </a:p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Электронные версии грамот будут направлены на электронные адреса образовательных организаций.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714744" y="5069426"/>
            <a:ext cx="1857388" cy="1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714744" y="5069426"/>
            <a:ext cx="1857388" cy="1788573"/>
          </a:xfrm>
          <a:prstGeom prst="rect">
            <a:avLst/>
          </a:prstGeom>
          <a:noFill/>
        </p:spPr>
      </p:pic>
      <p:pic>
        <p:nvPicPr>
          <p:cNvPr id="5" name="Рисунок 4" descr="C:\Users\PC\Desktop\Итоги Техника Победы\SAM_2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482850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PC\Desktop\Итоги Техника Победы\SAM_2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66"/>
            <a:ext cx="3082925" cy="205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PC\Desktop\Итоги Техника Победы\SAM_22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643182"/>
            <a:ext cx="3111500" cy="207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PC\Desktop\Итоги Техника Победы\SAM_22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429132"/>
            <a:ext cx="3092450" cy="206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PC\Desktop\Итоги Техника Победы\SAM_228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357694"/>
            <a:ext cx="3378200" cy="225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PC\Desktop\Итоги Техника Победы\SAM_229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822164" y="1035827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2593975" algn="l"/>
              </a:tabLst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714744" y="5069426"/>
            <a:ext cx="1857388" cy="1788573"/>
          </a:xfrm>
          <a:prstGeom prst="rect">
            <a:avLst/>
          </a:prstGeom>
          <a:noFill/>
        </p:spPr>
      </p:pic>
      <p:pic>
        <p:nvPicPr>
          <p:cNvPr id="11" name="Рисунок 10" descr="C:\Users\PC\Desktop\Итоги Техника Победы\SAM_22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263900" cy="217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PC\Desktop\Итоги Техника Победы\SAM_22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14290"/>
            <a:ext cx="321471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PC\Desktop\Итоги Техника Победы\SAM_22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571744"/>
            <a:ext cx="3214710" cy="208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PC\Desktop\Итоги Техника Победы\SAM_22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3225800" cy="21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PC\Desktop\Итоги Техника Победы\SAM_229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857760"/>
            <a:ext cx="3071834" cy="180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PC\Desktop\Итоги Техника Победы\SAM_2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857760"/>
            <a:ext cx="3000396" cy="179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Информация по итогам проведения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429684" cy="364333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Конкурс-выставка   проводился с целью создания условий для изучения детьми и молодёжью событий Великой Отечественной войны 1941-1945 годов, для приобщения   к изучению истории военной техники, к конструкторам её создававшим; а также развития нестандартного мышления и творческого самовыражения обучающихся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Конкурс-выставка  был организован и проведён с 16 марта по 20 апреля 2020 года.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конкурса-выставки: МБОУ СШ № 2; 3; 7; 8; 15; 18;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Ковригинская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ОШ»;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Зиняковская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ОШ»;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Бриляковская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СШ»; МБОУ ДО ЦВР «Радуга» - клуб «Чайка», клуб им. А.П.Маресьева, Станция технического творчества.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Всего участников: 53, в том числе 8 семейных коллективов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Представленных работ: 58, в том числе в номинации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«Моё инженерное решение» 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 работы); в номинации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«Военная техника»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(35 работ); в номинации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 обычного необычное»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 работ).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Участников по возрастным категориям: 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7-9 лет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37 участников;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10-13 лет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16 участников;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14-16 лет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0 участников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429684" cy="39290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«Военная техника»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категория 7-9 лет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–Волков Матвей, СШ № 15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Наумова Таисия, СШ № 2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Горнов Степан, клуб «Чайка»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Лазаркин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Дорофей, СШ № 2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Горбунова Кира, СШ № 15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Зотеева Софья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5" name="Рисунок 4" descr="D:\Documents\Ежкова И.С\положения 2019-2020\Фото для голосования Техника Победы\Волков Матве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182812" cy="1455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Documents\Ежкова И.С\положения 2019-2020\Фото для голосования Техника Победы\Наумова Таис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2214578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Documents\Ежкова И.С\положения 2019-2020\Фото для голосования Техника Победы\Горнов Степа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2214578" cy="1569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Documents\Ежкова И.С\положения 2019-2020\Фото для голосования Техника Победы\Лазаркин Дорофей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071546"/>
            <a:ext cx="2368549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Documents\Ежкова И.С\положения 2019-2020\Фото для голосования Техника Победы\Горбунова Кир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857496"/>
            <a:ext cx="2387594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:\Documents\Ежкова И.С\положения 2019-2020\Фото для голосования Техника Победы\Зотеева София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714884"/>
            <a:ext cx="2368549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429684" cy="39290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«Военная техника»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категория 10-13 лет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Бутылкин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Алексей,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Зиняковская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ОШ»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Кудряшов Евгений,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Зиняковская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ОШ»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Рыжова Ангелина, клуб им. А.П.Маресьева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Табуров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Максим</a:t>
            </a: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9" name="Рисунок 8" descr="D:\Documents\Ежкова И.С\положения 2019-2020\Фото для голосования Техника Победы\Бутылкин Алексей, Кудряшов Евген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2786082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Documents\Ежкова И.С\положения 2019-2020\Фото для голосования Техника Победы\Рыжова Ангелина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2825750" cy="188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Documents\Ежкова И.С\положения 2019-2020\Фото для голосования Техника Победы\Табуров Максим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643446"/>
            <a:ext cx="2782887" cy="185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429684" cy="392909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«Военная техника»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Семейное творчество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7-9 лет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Куминский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Дмитрий (сын),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Куминская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Вячеславовна (мама),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Ковригинская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ОШ»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Шишкина Софья (дочь),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Шишкин Евгений Вадимович (папа), СШ № 3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Шуракова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Вероника (дочь),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Астафьева Светлана Александровна (мама),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Астафьев Игорь Юрьевич (папа), Станция технического творчества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Воронков Никита (сын),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Воронков Алексей Николаевич (папа),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Воронкова Нина Владимировна (мама), Станция технического творчества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Медведев Дмитрий, Медведев Ярослав (брат), СШ № 3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11" name="Рисунок 10" descr="D:\Documents\Ежкова И.С\положения 2019-2020\Фото для голосования Техника Победы\Куминский Дмитр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425700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D:\Documents\Ежкова И.С\положения 2019-2020\Фото для голосования Техника Победы\Шишкина Софья, Шишкин Евгений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571768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D:\Documents\Ежкова И.С\положения 2019-2020\Фото для голосования Техника Победы\Воронков Никита, Шуракова Вероник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786082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D:\Documents\Ежкова И.С\положения 2019-2020\Фото для голосования Техника Победы\Медведев Дмитрий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9" y="4786322"/>
            <a:ext cx="2714644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429684" cy="39290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«Военная техника»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10-13 лет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Семейное творчество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Спицын Дмитрий (сын),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Спицына Валентина Николаевна (мама),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Бриляковская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СШ»</a:t>
            </a: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8" name="Рисунок 7" descr="D:\Documents\Ежкова И.С\положения 2019-2020\Фото для голосования Техника Победы\Спицын Дмитр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00372"/>
            <a:ext cx="3255971" cy="1861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428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429684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«Из обычного необычное»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категория 7-9 лет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Валяев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Кирилл, СШ № 7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Ясникова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Ксения, СШ № 3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Бебенина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Полина, СШ № 3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Репина Милана, СШ № 3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7" name="Рисунок 6" descr="D:\Documents\Ежкова И.С\положения 2019-2020\Фото для голосования Техника Победы\Валяев Кирилл.JPG"/>
          <p:cNvPicPr/>
          <p:nvPr/>
        </p:nvPicPr>
        <p:blipFill>
          <a:blip r:embed="rId3" cstate="print"/>
          <a:srcRect l="3046" t="5529" r="9402" b="2644"/>
          <a:stretch>
            <a:fillRect/>
          </a:stretch>
        </p:blipFill>
        <p:spPr bwMode="auto">
          <a:xfrm>
            <a:off x="3214678" y="2857496"/>
            <a:ext cx="2762250" cy="193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Documents\Ежкова И.С\положения 2019-2020\Фото для голосования Техника Победы\Ясникова Ксен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257176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Documents\Ежкова И.С\положения 2019-2020\Фото для голосования Техника Победы\Бебенина Полин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00438"/>
            <a:ext cx="2682875" cy="1788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Documents\Ежкова И.С\положения 2019-2020\Фото для голосования Техника Победы\Репина Милан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5072074"/>
            <a:ext cx="2571768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428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429684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«Из обычного необычное»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категория 10 - 13 лет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Усова Дарья, клуб «Чайка»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Отряскина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Виктория, СШ № 3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12" name="Рисунок 11" descr="D:\Documents\Ежкова И.С\положения 2019-2020\Фото для голосования Техника Победы\Усова Дар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292895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D:\Documents\Ежкова И.С\положения 2019-2020\Фото для голосования Техника Победы\Отряскина Виктор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71744"/>
            <a:ext cx="2982913" cy="2012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7772400" cy="428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Результаты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429684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«Из обычного необычное»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Семейное творчество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Ерохин Николай (сын),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Ерохина Наталья Петровна (мама), СШ № 3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2"/>
          <a:srcRect l="20203" t="7906" r="24480" b="4915"/>
          <a:stretch>
            <a:fillRect/>
          </a:stretch>
        </p:blipFill>
        <p:spPr bwMode="auto">
          <a:xfrm>
            <a:off x="3643306" y="5000636"/>
            <a:ext cx="1928826" cy="1857364"/>
          </a:xfrm>
          <a:prstGeom prst="rect">
            <a:avLst/>
          </a:prstGeom>
          <a:noFill/>
        </p:spPr>
      </p:pic>
      <p:pic>
        <p:nvPicPr>
          <p:cNvPr id="7" name="Рисунок 6" descr="D:\Documents\Ежкова И.С\положения 2019-2020\Фото для голосования Техника Победы\Ерохин Никола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616325" cy="2410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105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Информация по итогам проведения</vt:lpstr>
      <vt:lpstr>Результаты</vt:lpstr>
      <vt:lpstr>        Результаты</vt:lpstr>
      <vt:lpstr>        Результаты</vt:lpstr>
      <vt:lpstr>        Результаты</vt:lpstr>
      <vt:lpstr>        Результаты</vt:lpstr>
      <vt:lpstr>        Результаты</vt:lpstr>
      <vt:lpstr>        Результаты</vt:lpstr>
      <vt:lpstr>        Результаты</vt:lpstr>
      <vt:lpstr>        Результаты</vt:lpstr>
      <vt:lpstr>        Результаты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Пользователь Windows</cp:lastModifiedBy>
  <cp:revision>25</cp:revision>
  <dcterms:created xsi:type="dcterms:W3CDTF">2020-03-16T08:08:17Z</dcterms:created>
  <dcterms:modified xsi:type="dcterms:W3CDTF">2020-04-28T11:43:35Z</dcterms:modified>
</cp:coreProperties>
</file>